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660"/>
  </p:normalViewPr>
  <p:slideViewPr>
    <p:cSldViewPr snapToGrid="0">
      <p:cViewPr varScale="1">
        <p:scale>
          <a:sx n="72" d="100"/>
          <a:sy n="72" d="100"/>
        </p:scale>
        <p:origin x="45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52DC72-4D3F-41EF-BF86-BCAC4E60608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933949A-A163-4933-954D-090CD11F5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3283F63-5C14-4DC8-8B6C-CF6300F87DA9}"/>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5" name="Segnaposto piè di pagina 4">
            <a:extLst>
              <a:ext uri="{FF2B5EF4-FFF2-40B4-BE49-F238E27FC236}">
                <a16:creationId xmlns:a16="http://schemas.microsoft.com/office/drawing/2014/main" id="{388F74C8-328E-4B41-9350-7BDCA14E481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CC73B16-215B-4901-A135-A8CEA56E7864}"/>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281312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42AD8A-F283-4CAA-BBE3-63B2610FB64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4B208CE-B0CD-4EA5-9988-809AE9783AB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C1FF3A-4C7E-47F6-83A5-0EC0F8BFFA80}"/>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5" name="Segnaposto piè di pagina 4">
            <a:extLst>
              <a:ext uri="{FF2B5EF4-FFF2-40B4-BE49-F238E27FC236}">
                <a16:creationId xmlns:a16="http://schemas.microsoft.com/office/drawing/2014/main" id="{279FA681-BC3A-4205-91B4-ED9EFA009E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661299-2BD2-49EB-A07E-C609640D9B88}"/>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158848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9B4519E-3536-445C-953A-02D28D74585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9DD39A-323C-4B7C-9998-C324D8607E1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218F96-CAD6-41CC-AC3B-8EA063AA9858}"/>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5" name="Segnaposto piè di pagina 4">
            <a:extLst>
              <a:ext uri="{FF2B5EF4-FFF2-40B4-BE49-F238E27FC236}">
                <a16:creationId xmlns:a16="http://schemas.microsoft.com/office/drawing/2014/main" id="{9FA7E9FB-6822-4F04-BF67-F814869641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161231-92DA-47A4-AF29-32A78E6B469D}"/>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399092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F6106A-7BFE-429A-8F95-3BFFA5B15F1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080F79A-743D-4CB0-873A-295D5DB35A0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B803125-1840-4F26-A262-9652A90071BC}"/>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5" name="Segnaposto piè di pagina 4">
            <a:extLst>
              <a:ext uri="{FF2B5EF4-FFF2-40B4-BE49-F238E27FC236}">
                <a16:creationId xmlns:a16="http://schemas.microsoft.com/office/drawing/2014/main" id="{92E417CD-12DE-42B4-B532-BC2A7F5826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E62CDB-1133-4021-AD4E-A794A8E087AE}"/>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384176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7CB9F8-B76C-4ACB-B04F-A9A71ADD23D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A128F07-B897-4533-BB8E-15B17D8F9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4E7E759-3763-465A-8311-5BB851ADCCFC}"/>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5" name="Segnaposto piè di pagina 4">
            <a:extLst>
              <a:ext uri="{FF2B5EF4-FFF2-40B4-BE49-F238E27FC236}">
                <a16:creationId xmlns:a16="http://schemas.microsoft.com/office/drawing/2014/main" id="{D76BA238-726F-4C21-BD60-30851B0C11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A72857-B2F2-4EFE-951F-916021EDDE18}"/>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9112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FFB3E2-29C0-4DBA-8F77-50923FCC2A3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E37C342-8E2B-4028-8B0A-93FCCD1AA68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EF714F3-3B84-4744-989C-1324DF18F66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D041415-9B51-4743-8536-691F4BF3CCA2}"/>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6" name="Segnaposto piè di pagina 5">
            <a:extLst>
              <a:ext uri="{FF2B5EF4-FFF2-40B4-BE49-F238E27FC236}">
                <a16:creationId xmlns:a16="http://schemas.microsoft.com/office/drawing/2014/main" id="{6EE4B3BE-F465-4B3C-8E20-9DE6DCE800F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2FE0BE2-63D7-4683-8FB9-71306632ACE5}"/>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410110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81244-6C3C-4914-9F1F-42459FB5DDC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767E190-21F0-46FC-9458-D5B6CB3F5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5DDC915-E301-4E69-AE37-39CA68FDCE4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9558A8D-0A2D-4E21-B5F0-7512EE372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E8FE9CD-4614-4E42-B758-82686C7B076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9C3CA61-E3C4-436F-B001-11D300DFB17F}"/>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8" name="Segnaposto piè di pagina 7">
            <a:extLst>
              <a:ext uri="{FF2B5EF4-FFF2-40B4-BE49-F238E27FC236}">
                <a16:creationId xmlns:a16="http://schemas.microsoft.com/office/drawing/2014/main" id="{66A0C700-B34D-4F2A-9A13-AB2A23E5154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E3760EB-3113-4EDF-BA4C-6FA3A887DA9A}"/>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84264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B4D693-DE2E-40F7-97F5-0820B4116A8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BA860DF-CCE6-4BBC-A41C-2B8487A5365E}"/>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4" name="Segnaposto piè di pagina 3">
            <a:extLst>
              <a:ext uri="{FF2B5EF4-FFF2-40B4-BE49-F238E27FC236}">
                <a16:creationId xmlns:a16="http://schemas.microsoft.com/office/drawing/2014/main" id="{5AF5879B-FE95-4E0C-9D8E-21397FB87CD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92A6648-6ADD-4ED0-968F-7672894CFFC7}"/>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213830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81AA2D6-21DC-4DB6-83B0-77C06AFCADB5}"/>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3" name="Segnaposto piè di pagina 2">
            <a:extLst>
              <a:ext uri="{FF2B5EF4-FFF2-40B4-BE49-F238E27FC236}">
                <a16:creationId xmlns:a16="http://schemas.microsoft.com/office/drawing/2014/main" id="{E74CCA8C-1AC1-40DF-B2A0-07E7AB71077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FE2C33B-B83A-49A3-8F93-F3C7FF7903CE}"/>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242838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1C2A35-C5F6-4E3E-A4E4-4F9B74A83B6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B5F390A-7275-465F-BBEE-6A5D73BDCD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721CA88-E642-4F29-BDDC-16464AB8C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4392CAD-A393-4C70-B0A9-1CB6E1B2F6E2}"/>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6" name="Segnaposto piè di pagina 5">
            <a:extLst>
              <a:ext uri="{FF2B5EF4-FFF2-40B4-BE49-F238E27FC236}">
                <a16:creationId xmlns:a16="http://schemas.microsoft.com/office/drawing/2014/main" id="{2D0339A0-A46B-4DD6-A5B7-08C2B11FE0A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8407D0-FB02-4FEF-AB39-B9255EA0D1C4}"/>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65973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FEB542-056C-4B13-BA7D-FC1E8632E1D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5CFE4D7-CE72-4A48-9076-F1766C414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C27C1D0-162A-42DE-A7A8-F31A41EC1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1E748B6-1E64-4FBC-9C1F-BA340AC71F0D}"/>
              </a:ext>
            </a:extLst>
          </p:cNvPr>
          <p:cNvSpPr>
            <a:spLocks noGrp="1"/>
          </p:cNvSpPr>
          <p:nvPr>
            <p:ph type="dt" sz="half" idx="10"/>
          </p:nvPr>
        </p:nvSpPr>
        <p:spPr/>
        <p:txBody>
          <a:bodyPr/>
          <a:lstStyle/>
          <a:p>
            <a:fld id="{2FBD4AE1-4DFB-4130-8BEA-40EDB5142FE4}" type="datetimeFigureOut">
              <a:rPr lang="it-IT" smtClean="0"/>
              <a:t>15/04/2021</a:t>
            </a:fld>
            <a:endParaRPr lang="it-IT"/>
          </a:p>
        </p:txBody>
      </p:sp>
      <p:sp>
        <p:nvSpPr>
          <p:cNvPr id="6" name="Segnaposto piè di pagina 5">
            <a:extLst>
              <a:ext uri="{FF2B5EF4-FFF2-40B4-BE49-F238E27FC236}">
                <a16:creationId xmlns:a16="http://schemas.microsoft.com/office/drawing/2014/main" id="{1EF5F1C8-4F6A-436E-9618-4FFE61B4384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7E0BEF-211A-4EF6-BB32-4BACC95BE79A}"/>
              </a:ext>
            </a:extLst>
          </p:cNvPr>
          <p:cNvSpPr>
            <a:spLocks noGrp="1"/>
          </p:cNvSpPr>
          <p:nvPr>
            <p:ph type="sldNum" sz="quarter" idx="12"/>
          </p:nvPr>
        </p:nvSpPr>
        <p:spPr/>
        <p:txBody>
          <a:bodyPr/>
          <a:lstStyle/>
          <a:p>
            <a:fld id="{94F55828-A184-48FB-8779-8B210DBE6093}" type="slidenum">
              <a:rPr lang="it-IT" smtClean="0"/>
              <a:t>‹N›</a:t>
            </a:fld>
            <a:endParaRPr lang="it-IT"/>
          </a:p>
        </p:txBody>
      </p:sp>
    </p:spTree>
    <p:extLst>
      <p:ext uri="{BB962C8B-B14F-4D97-AF65-F5344CB8AC3E}">
        <p14:creationId xmlns:p14="http://schemas.microsoft.com/office/powerpoint/2010/main" val="4045246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2318E19-DF83-4E9D-989A-827BB8F34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8C47D7F-0E2F-4B88-80AE-67701D527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0B29971-93D1-4371-A7CF-B28FEBF4AD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D4AE1-4DFB-4130-8BEA-40EDB5142FE4}" type="datetimeFigureOut">
              <a:rPr lang="it-IT" smtClean="0"/>
              <a:t>15/04/2021</a:t>
            </a:fld>
            <a:endParaRPr lang="it-IT"/>
          </a:p>
        </p:txBody>
      </p:sp>
      <p:sp>
        <p:nvSpPr>
          <p:cNvPr id="5" name="Segnaposto piè di pagina 4">
            <a:extLst>
              <a:ext uri="{FF2B5EF4-FFF2-40B4-BE49-F238E27FC236}">
                <a16:creationId xmlns:a16="http://schemas.microsoft.com/office/drawing/2014/main" id="{C66E9726-F704-462A-8F9C-BEE70CF393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AAF152F-3751-4C54-9373-6AA8803EA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55828-A184-48FB-8779-8B210DBE6093}" type="slidenum">
              <a:rPr lang="it-IT" smtClean="0"/>
              <a:t>‹N›</a:t>
            </a:fld>
            <a:endParaRPr lang="it-IT"/>
          </a:p>
        </p:txBody>
      </p:sp>
    </p:spTree>
    <p:extLst>
      <p:ext uri="{BB962C8B-B14F-4D97-AF65-F5344CB8AC3E}">
        <p14:creationId xmlns:p14="http://schemas.microsoft.com/office/powerpoint/2010/main" val="4155243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0DA7814-24E8-460E-864E-36957A8DA92F}"/>
              </a:ext>
            </a:extLst>
          </p:cNvPr>
          <p:cNvPicPr>
            <a:picLocks noChangeAspect="1"/>
          </p:cNvPicPr>
          <p:nvPr/>
        </p:nvPicPr>
        <p:blipFill>
          <a:blip r:embed="rId2"/>
          <a:stretch>
            <a:fillRect/>
          </a:stretch>
        </p:blipFill>
        <p:spPr>
          <a:xfrm>
            <a:off x="-322729" y="-939370"/>
            <a:ext cx="12828494" cy="8905730"/>
          </a:xfrm>
          <a:prstGeom prst="rect">
            <a:avLst/>
          </a:prstGeom>
        </p:spPr>
      </p:pic>
      <p:sp>
        <p:nvSpPr>
          <p:cNvPr id="2" name="Titolo 1">
            <a:extLst>
              <a:ext uri="{FF2B5EF4-FFF2-40B4-BE49-F238E27FC236}">
                <a16:creationId xmlns:a16="http://schemas.microsoft.com/office/drawing/2014/main" id="{DAC9D8C9-2FC9-4C49-BCEE-2DCD9CFC764A}"/>
              </a:ext>
            </a:extLst>
          </p:cNvPr>
          <p:cNvSpPr>
            <a:spLocks noGrp="1"/>
          </p:cNvSpPr>
          <p:nvPr>
            <p:ph type="ctrTitle"/>
          </p:nvPr>
        </p:nvSpPr>
        <p:spPr>
          <a:xfrm>
            <a:off x="1519518" y="1041400"/>
            <a:ext cx="9144000" cy="2387600"/>
          </a:xfrm>
          <a:effectLst>
            <a:outerShdw blurRad="50800" dist="38100" dir="5400000" algn="t" rotWithShape="0">
              <a:prstClr val="black">
                <a:alpha val="40000"/>
              </a:prstClr>
            </a:outerShdw>
          </a:effectLst>
        </p:spPr>
        <p:txBody>
          <a:bodyPr/>
          <a:lstStyle/>
          <a:p>
            <a:r>
              <a:rPr lang="it-IT" dirty="0">
                <a:solidFill>
                  <a:schemeClr val="bg1"/>
                </a:solidFill>
                <a:latin typeface="Algerian" panose="04020705040A02060702" pitchFamily="82" charset="0"/>
              </a:rPr>
              <a:t>LA SCUOLA D’ALTRI TEMPI</a:t>
            </a:r>
          </a:p>
        </p:txBody>
      </p:sp>
    </p:spTree>
    <p:extLst>
      <p:ext uri="{BB962C8B-B14F-4D97-AF65-F5344CB8AC3E}">
        <p14:creationId xmlns:p14="http://schemas.microsoft.com/office/powerpoint/2010/main" val="46449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356B3F1-35A2-41C3-B401-DEDB34A393E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E77E79E-CB44-4B1A-B628-C70E133116EE}"/>
              </a:ext>
            </a:extLst>
          </p:cNvPr>
          <p:cNvSpPr>
            <a:spLocks noGrp="1"/>
          </p:cNvSpPr>
          <p:nvPr>
            <p:ph sz="half" idx="1"/>
          </p:nvPr>
        </p:nvSpPr>
        <p:spPr>
          <a:xfrm>
            <a:off x="838200" y="971435"/>
            <a:ext cx="5181600" cy="4351338"/>
          </a:xfrm>
        </p:spPr>
        <p:txBody>
          <a:bodyPr>
            <a:normAutofit lnSpcReduction="10000"/>
          </a:bodyPr>
          <a:lstStyle/>
          <a:p>
            <a:pPr marL="0" indent="0">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La scuola Iniziava alle 08:30 e finiva alle 12:30 compreso sabato. Sul banco ci si sedeva dopo aver detto la preghiera. Si scriveva con le penne cancellabili e poi con la penna stilografica. C'era un buco dentro il quale si inseriva un calamaio e all'interno c'era l'inchiostro. Si aveva solo una maestra, non c'erano le materie linguistiche e veniva data molta attenzione alla calligrafia. A scelta della maestra si faceva una determinata materia. C’era un solo libro chiamato sussidiario</a:t>
            </a:r>
            <a:endParaRPr lang="it-IT" sz="3600" dirty="0"/>
          </a:p>
        </p:txBody>
      </p:sp>
      <p:pic>
        <p:nvPicPr>
          <p:cNvPr id="6" name="Segnaposto contenuto 5">
            <a:extLst>
              <a:ext uri="{FF2B5EF4-FFF2-40B4-BE49-F238E27FC236}">
                <a16:creationId xmlns:a16="http://schemas.microsoft.com/office/drawing/2014/main" id="{3A71392F-9F9F-4515-972E-14CBCDBEC6A4}"/>
              </a:ext>
            </a:extLst>
          </p:cNvPr>
          <p:cNvPicPr>
            <a:picLocks noGrp="1" noChangeAspect="1"/>
          </p:cNvPicPr>
          <p:nvPr>
            <p:ph sz="half" idx="2"/>
          </p:nvPr>
        </p:nvPicPr>
        <p:blipFill>
          <a:blip r:embed="rId2"/>
          <a:stretch>
            <a:fillRect/>
          </a:stretch>
        </p:blipFill>
        <p:spPr>
          <a:xfrm>
            <a:off x="7549090" y="3947109"/>
            <a:ext cx="2768926" cy="2074022"/>
          </a:xfrm>
          <a:prstGeom prst="rect">
            <a:avLst/>
          </a:prstGeom>
        </p:spPr>
      </p:pic>
      <p:pic>
        <p:nvPicPr>
          <p:cNvPr id="7" name="Immagine 6">
            <a:extLst>
              <a:ext uri="{FF2B5EF4-FFF2-40B4-BE49-F238E27FC236}">
                <a16:creationId xmlns:a16="http://schemas.microsoft.com/office/drawing/2014/main" id="{9A691D7C-7AD9-4D25-BB0F-DB91A306C079}"/>
              </a:ext>
            </a:extLst>
          </p:cNvPr>
          <p:cNvPicPr>
            <a:picLocks noChangeAspect="1"/>
          </p:cNvPicPr>
          <p:nvPr/>
        </p:nvPicPr>
        <p:blipFill>
          <a:blip r:embed="rId3"/>
          <a:stretch>
            <a:fillRect/>
          </a:stretch>
        </p:blipFill>
        <p:spPr>
          <a:xfrm>
            <a:off x="6315603" y="1063042"/>
            <a:ext cx="2466975" cy="1847850"/>
          </a:xfrm>
          <a:prstGeom prst="rect">
            <a:avLst/>
          </a:prstGeom>
        </p:spPr>
      </p:pic>
      <p:pic>
        <p:nvPicPr>
          <p:cNvPr id="8" name="Immagine 7">
            <a:extLst>
              <a:ext uri="{FF2B5EF4-FFF2-40B4-BE49-F238E27FC236}">
                <a16:creationId xmlns:a16="http://schemas.microsoft.com/office/drawing/2014/main" id="{AD9D778F-B8B3-4FBF-A52B-1C8C22B311C0}"/>
              </a:ext>
            </a:extLst>
          </p:cNvPr>
          <p:cNvPicPr>
            <a:picLocks noChangeAspect="1"/>
          </p:cNvPicPr>
          <p:nvPr/>
        </p:nvPicPr>
        <p:blipFill>
          <a:blip r:embed="rId4"/>
          <a:stretch>
            <a:fillRect/>
          </a:stretch>
        </p:blipFill>
        <p:spPr>
          <a:xfrm>
            <a:off x="9090610" y="1067900"/>
            <a:ext cx="2263190" cy="1859503"/>
          </a:xfrm>
          <a:prstGeom prst="rect">
            <a:avLst/>
          </a:prstGeom>
        </p:spPr>
      </p:pic>
      <p:sp>
        <p:nvSpPr>
          <p:cNvPr id="9" name="CasellaDiTesto 8">
            <a:extLst>
              <a:ext uri="{FF2B5EF4-FFF2-40B4-BE49-F238E27FC236}">
                <a16:creationId xmlns:a16="http://schemas.microsoft.com/office/drawing/2014/main" id="{FF3581BD-8DC0-496A-AE8B-10B3B944ECCC}"/>
              </a:ext>
            </a:extLst>
          </p:cNvPr>
          <p:cNvSpPr txBox="1"/>
          <p:nvPr/>
        </p:nvSpPr>
        <p:spPr>
          <a:xfrm>
            <a:off x="8402761" y="6188724"/>
            <a:ext cx="1375698" cy="369332"/>
          </a:xfrm>
          <a:prstGeom prst="rect">
            <a:avLst/>
          </a:prstGeom>
          <a:noFill/>
        </p:spPr>
        <p:txBody>
          <a:bodyPr wrap="none" rtlCol="0">
            <a:spAutoFit/>
          </a:bodyPr>
          <a:lstStyle/>
          <a:p>
            <a:r>
              <a:rPr lang="it-IT" dirty="0"/>
              <a:t>SUSSIDIARIO</a:t>
            </a:r>
          </a:p>
        </p:txBody>
      </p:sp>
      <p:sp>
        <p:nvSpPr>
          <p:cNvPr id="10" name="CasellaDiTesto 9">
            <a:extLst>
              <a:ext uri="{FF2B5EF4-FFF2-40B4-BE49-F238E27FC236}">
                <a16:creationId xmlns:a16="http://schemas.microsoft.com/office/drawing/2014/main" id="{847CBB6D-B571-4AA7-9BFA-3790E826A4B5}"/>
              </a:ext>
            </a:extLst>
          </p:cNvPr>
          <p:cNvSpPr txBox="1"/>
          <p:nvPr/>
        </p:nvSpPr>
        <p:spPr>
          <a:xfrm>
            <a:off x="7423076" y="3260846"/>
            <a:ext cx="3168431" cy="369332"/>
          </a:xfrm>
          <a:prstGeom prst="rect">
            <a:avLst/>
          </a:prstGeom>
          <a:noFill/>
        </p:spPr>
        <p:txBody>
          <a:bodyPr wrap="none" rtlCol="0">
            <a:spAutoFit/>
          </a:bodyPr>
          <a:lstStyle/>
          <a:p>
            <a:r>
              <a:rPr lang="it-IT" dirty="0"/>
              <a:t>BANCO CON FORO E CALAMAIO</a:t>
            </a:r>
          </a:p>
        </p:txBody>
      </p:sp>
    </p:spTree>
    <p:extLst>
      <p:ext uri="{BB962C8B-B14F-4D97-AF65-F5344CB8AC3E}">
        <p14:creationId xmlns:p14="http://schemas.microsoft.com/office/powerpoint/2010/main" val="78823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D183D-33A2-4A69-AD02-CD94F20FA5E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3513295-AAFC-40BD-9712-6D5BF99A77A8}"/>
              </a:ext>
            </a:extLst>
          </p:cNvPr>
          <p:cNvSpPr>
            <a:spLocks noGrp="1"/>
          </p:cNvSpPr>
          <p:nvPr>
            <p:ph sz="half" idx="1"/>
          </p:nvPr>
        </p:nvSpPr>
        <p:spPr>
          <a:xfrm>
            <a:off x="876300" y="1690688"/>
            <a:ext cx="5181600" cy="4351338"/>
          </a:xfrm>
        </p:spPr>
        <p:txBody>
          <a:bodyPr>
            <a:normAutofit/>
          </a:bodyPr>
          <a:lstStyle/>
          <a:p>
            <a:pPr marL="0" indent="0">
              <a:buNone/>
            </a:pPr>
            <a:r>
              <a:rPr lang="it-IT" dirty="0">
                <a:effectLst/>
                <a:latin typeface="Calibri" panose="020F0502020204030204" pitchFamily="34" charset="0"/>
                <a:ea typeface="Calibri" panose="020F0502020204030204" pitchFamily="34" charset="0"/>
                <a:cs typeface="Times New Roman" panose="02020603050405020304" pitchFamily="18" charset="0"/>
              </a:rPr>
              <a:t>Durante la ricreazione i maschi potevano giocare a pallone mentre le femmine saltavano la corda o giocavano all'elastico o a campana. Nell'ora di ginnastica si giocava a palla prigioniera o a pallavolo all’esterno perché non c’era la palestra. </a:t>
            </a:r>
            <a:endParaRPr lang="it-IT" sz="4000" dirty="0"/>
          </a:p>
        </p:txBody>
      </p:sp>
      <p:pic>
        <p:nvPicPr>
          <p:cNvPr id="5" name="Segnaposto contenuto 4">
            <a:extLst>
              <a:ext uri="{FF2B5EF4-FFF2-40B4-BE49-F238E27FC236}">
                <a16:creationId xmlns:a16="http://schemas.microsoft.com/office/drawing/2014/main" id="{7C9CAD94-AAE3-4353-8BCF-27CE9C4087FC}"/>
              </a:ext>
            </a:extLst>
          </p:cNvPr>
          <p:cNvPicPr>
            <a:picLocks noGrp="1" noChangeAspect="1"/>
          </p:cNvPicPr>
          <p:nvPr>
            <p:ph sz="half" idx="2"/>
          </p:nvPr>
        </p:nvPicPr>
        <p:blipFill>
          <a:blip r:embed="rId2"/>
          <a:stretch>
            <a:fillRect/>
          </a:stretch>
        </p:blipFill>
        <p:spPr>
          <a:xfrm>
            <a:off x="6096000" y="1493546"/>
            <a:ext cx="5181600" cy="3870908"/>
          </a:xfrm>
          <a:prstGeom prst="rect">
            <a:avLst/>
          </a:prstGeom>
        </p:spPr>
      </p:pic>
    </p:spTree>
    <p:extLst>
      <p:ext uri="{BB962C8B-B14F-4D97-AF65-F5344CB8AC3E}">
        <p14:creationId xmlns:p14="http://schemas.microsoft.com/office/powerpoint/2010/main" val="272836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53A4F7-6543-4392-8654-23F78D22D68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48A1E68-BB25-405C-A8F7-544CC27C90AC}"/>
              </a:ext>
            </a:extLst>
          </p:cNvPr>
          <p:cNvSpPr>
            <a:spLocks noGrp="1"/>
          </p:cNvSpPr>
          <p:nvPr>
            <p:ph sz="half" idx="1"/>
          </p:nvPr>
        </p:nvSpPr>
        <p:spPr>
          <a:xfrm>
            <a:off x="914400" y="1271587"/>
            <a:ext cx="5181600" cy="4351338"/>
          </a:xfrm>
        </p:spPr>
        <p:txBody>
          <a:bodyPr>
            <a:normAutofit/>
          </a:bodyPr>
          <a:lstStyle/>
          <a:p>
            <a:pPr marL="0" indent="0">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Le classi erano piccole, circa quindici bambini sia maschi che femmine. Tutti avevano il grembiule, quello dei maschi era azzurro e quello delle femmine era rosa, oppure tutti neri. Al colletto si attaccava un fiocco, di colore diverso in base alla classe in cui eri.</a:t>
            </a:r>
            <a:endParaRPr lang="it-IT" sz="3600" dirty="0"/>
          </a:p>
        </p:txBody>
      </p:sp>
      <p:pic>
        <p:nvPicPr>
          <p:cNvPr id="5" name="Segnaposto contenuto 4">
            <a:extLst>
              <a:ext uri="{FF2B5EF4-FFF2-40B4-BE49-F238E27FC236}">
                <a16:creationId xmlns:a16="http://schemas.microsoft.com/office/drawing/2014/main" id="{0A4409D9-05D4-416F-AE7D-D2AEF0769B3B}"/>
              </a:ext>
            </a:extLst>
          </p:cNvPr>
          <p:cNvPicPr>
            <a:picLocks noGrp="1" noChangeAspect="1"/>
          </p:cNvPicPr>
          <p:nvPr>
            <p:ph sz="half" idx="2"/>
          </p:nvPr>
        </p:nvPicPr>
        <p:blipFill>
          <a:blip r:embed="rId2"/>
          <a:stretch>
            <a:fillRect/>
          </a:stretch>
        </p:blipFill>
        <p:spPr>
          <a:xfrm>
            <a:off x="6849035" y="1027906"/>
            <a:ext cx="3629026" cy="2419350"/>
          </a:xfrm>
          <a:prstGeom prst="rect">
            <a:avLst/>
          </a:prstGeom>
        </p:spPr>
      </p:pic>
      <p:pic>
        <p:nvPicPr>
          <p:cNvPr id="7" name="Immagine 6">
            <a:extLst>
              <a:ext uri="{FF2B5EF4-FFF2-40B4-BE49-F238E27FC236}">
                <a16:creationId xmlns:a16="http://schemas.microsoft.com/office/drawing/2014/main" id="{8B8FEF85-FCB1-4A55-BAFB-AED062A55B9F}"/>
              </a:ext>
            </a:extLst>
          </p:cNvPr>
          <p:cNvPicPr>
            <a:picLocks noChangeAspect="1"/>
          </p:cNvPicPr>
          <p:nvPr/>
        </p:nvPicPr>
        <p:blipFill>
          <a:blip r:embed="rId3"/>
          <a:stretch>
            <a:fillRect/>
          </a:stretch>
        </p:blipFill>
        <p:spPr>
          <a:xfrm>
            <a:off x="2102223" y="4102983"/>
            <a:ext cx="3629025" cy="2282316"/>
          </a:xfrm>
          <a:prstGeom prst="rect">
            <a:avLst/>
          </a:prstGeom>
        </p:spPr>
      </p:pic>
      <p:pic>
        <p:nvPicPr>
          <p:cNvPr id="6" name="Immagine 5">
            <a:extLst>
              <a:ext uri="{FF2B5EF4-FFF2-40B4-BE49-F238E27FC236}">
                <a16:creationId xmlns:a16="http://schemas.microsoft.com/office/drawing/2014/main" id="{631E272E-5B4E-4843-BF5C-1525B1E5C56F}"/>
              </a:ext>
            </a:extLst>
          </p:cNvPr>
          <p:cNvPicPr>
            <a:picLocks noChangeAspect="1"/>
          </p:cNvPicPr>
          <p:nvPr/>
        </p:nvPicPr>
        <p:blipFill>
          <a:blip r:embed="rId4"/>
          <a:stretch>
            <a:fillRect/>
          </a:stretch>
        </p:blipFill>
        <p:spPr>
          <a:xfrm>
            <a:off x="6906354" y="3731148"/>
            <a:ext cx="3514387" cy="2632524"/>
          </a:xfrm>
          <a:prstGeom prst="rect">
            <a:avLst/>
          </a:prstGeom>
        </p:spPr>
      </p:pic>
    </p:spTree>
    <p:extLst>
      <p:ext uri="{BB962C8B-B14F-4D97-AF65-F5344CB8AC3E}">
        <p14:creationId xmlns:p14="http://schemas.microsoft.com/office/powerpoint/2010/main" val="95308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F2A0B-53A4-42E1-A9E4-FE5195B247DE}"/>
              </a:ext>
            </a:extLst>
          </p:cNvPr>
          <p:cNvSpPr>
            <a:spLocks noGrp="1"/>
          </p:cNvSpPr>
          <p:nvPr>
            <p:ph type="title"/>
          </p:nvPr>
        </p:nvSpPr>
        <p:spPr/>
        <p:txBody>
          <a:bodyPr/>
          <a:lstStyle/>
          <a:p>
            <a:r>
              <a:rPr lang="it-IT" dirty="0"/>
              <a:t>LA VITA IN UN COLLEGIO DI SUORE A TRENTO</a:t>
            </a:r>
          </a:p>
        </p:txBody>
      </p:sp>
      <p:sp>
        <p:nvSpPr>
          <p:cNvPr id="3" name="Segnaposto contenuto 2">
            <a:extLst>
              <a:ext uri="{FF2B5EF4-FFF2-40B4-BE49-F238E27FC236}">
                <a16:creationId xmlns:a16="http://schemas.microsoft.com/office/drawing/2014/main" id="{CBF86487-9617-458C-88C0-53169B3DB6DE}"/>
              </a:ext>
            </a:extLst>
          </p:cNvPr>
          <p:cNvSpPr>
            <a:spLocks noGrp="1"/>
          </p:cNvSpPr>
          <p:nvPr>
            <p:ph idx="1"/>
          </p:nvPr>
        </p:nvSpPr>
        <p:spPr>
          <a:xfrm>
            <a:off x="838200" y="1825625"/>
            <a:ext cx="4944035" cy="4351338"/>
          </a:xfrm>
        </p:spPr>
        <p:txBody>
          <a:bodyPr>
            <a:normAutofit lnSpcReduction="10000"/>
          </a:bodyPr>
          <a:lstStyle/>
          <a:p>
            <a:pPr marL="0" indent="0">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Si viveva nel collegio retto dalle suore a Trento, ma all'esterno si frequentavano le scuole statali magistrali.  Al pomeriggio in collegio c'era un’aula con un banco individuale con un armadietto. Si trascorreva lì il pomeriggio dalle 14 alle 16 in silenzio assoluto studiando e sottovoce si poteva chiedere al compagno di banco qualche suggerimento che riguardasse i compiti. Alle 16.30 c'era merenda, dalle 17 si studiava di nuovo fino alle 19, poi c'era la cena.</a:t>
            </a:r>
          </a:p>
        </p:txBody>
      </p:sp>
      <p:pic>
        <p:nvPicPr>
          <p:cNvPr id="4" name="Immagine 3">
            <a:extLst>
              <a:ext uri="{FF2B5EF4-FFF2-40B4-BE49-F238E27FC236}">
                <a16:creationId xmlns:a16="http://schemas.microsoft.com/office/drawing/2014/main" id="{EDA376CB-A93E-4143-B6F8-7CBADE43DF3E}"/>
              </a:ext>
            </a:extLst>
          </p:cNvPr>
          <p:cNvPicPr>
            <a:picLocks noChangeAspect="1"/>
          </p:cNvPicPr>
          <p:nvPr/>
        </p:nvPicPr>
        <p:blipFill>
          <a:blip r:embed="rId2"/>
          <a:stretch>
            <a:fillRect/>
          </a:stretch>
        </p:blipFill>
        <p:spPr>
          <a:xfrm>
            <a:off x="5981622" y="2271571"/>
            <a:ext cx="5372178" cy="3294437"/>
          </a:xfrm>
          <a:prstGeom prst="rect">
            <a:avLst/>
          </a:prstGeom>
        </p:spPr>
      </p:pic>
    </p:spTree>
    <p:extLst>
      <p:ext uri="{BB962C8B-B14F-4D97-AF65-F5344CB8AC3E}">
        <p14:creationId xmlns:p14="http://schemas.microsoft.com/office/powerpoint/2010/main" val="234414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5BB6BC4-2942-4B37-9D56-93F9BAC7E45A}"/>
              </a:ext>
            </a:extLst>
          </p:cNvPr>
          <p:cNvSpPr>
            <a:spLocks noGrp="1"/>
          </p:cNvSpPr>
          <p:nvPr>
            <p:ph sz="half" idx="1"/>
          </p:nvPr>
        </p:nvSpPr>
        <p:spPr>
          <a:xfrm>
            <a:off x="838200" y="1115350"/>
            <a:ext cx="5181600" cy="5325207"/>
          </a:xfrm>
        </p:spPr>
        <p:txBody>
          <a:bodyPr>
            <a:noAutofit/>
          </a:bodyPr>
          <a:lstStyle/>
          <a:p>
            <a:pPr marL="0" inden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A scuola c’erano solo femmine, le classi erano da 30 e le studentesse erano prevalentemente del collegio, non c'erano interrogazioni programmate, c'erano compiti a sorpresa, nessuno parlava tranne se veniva interpellato. L’anno era diviso in 3 trimestri. I professori spiegavano e interrogavano a sorpresa. I voti arrivavano al 7. «La mia professoressa di chimica- dice la nonna- era la figlia di Cesare Battisti (patriota e giornalista trentino) ed era l'unica che dava i voti dallo 0 al 10.». A ricreazione c'era un corridoio dove si poteva passeggiare in fila, la scuola era a ferro di cavallo quindi c’erano due file una che andava e una che tornava e non si usciva in cortile.</a:t>
            </a:r>
          </a:p>
        </p:txBody>
      </p:sp>
      <p:pic>
        <p:nvPicPr>
          <p:cNvPr id="5" name="Segnaposto contenuto 4">
            <a:extLst>
              <a:ext uri="{FF2B5EF4-FFF2-40B4-BE49-F238E27FC236}">
                <a16:creationId xmlns:a16="http://schemas.microsoft.com/office/drawing/2014/main" id="{A3ECAC3A-B5BB-4767-88A1-58C7C54FDFCA}"/>
              </a:ext>
            </a:extLst>
          </p:cNvPr>
          <p:cNvPicPr>
            <a:picLocks noGrp="1" noChangeAspect="1"/>
          </p:cNvPicPr>
          <p:nvPr>
            <p:ph sz="half" idx="2"/>
          </p:nvPr>
        </p:nvPicPr>
        <p:blipFill>
          <a:blip r:embed="rId2"/>
          <a:stretch>
            <a:fillRect/>
          </a:stretch>
        </p:blipFill>
        <p:spPr>
          <a:xfrm>
            <a:off x="6019800" y="2201469"/>
            <a:ext cx="5789010" cy="3164659"/>
          </a:xfrm>
          <a:prstGeom prst="rect">
            <a:avLst/>
          </a:prstGeom>
        </p:spPr>
      </p:pic>
    </p:spTree>
    <p:extLst>
      <p:ext uri="{BB962C8B-B14F-4D97-AF65-F5344CB8AC3E}">
        <p14:creationId xmlns:p14="http://schemas.microsoft.com/office/powerpoint/2010/main" val="1555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1E51AFBD-E9DC-49B3-B58E-5F9878E5A04F}"/>
              </a:ext>
            </a:extLst>
          </p:cNvPr>
          <p:cNvSpPr>
            <a:spLocks noGrp="1"/>
          </p:cNvSpPr>
          <p:nvPr>
            <p:ph type="title"/>
          </p:nvPr>
        </p:nvSpPr>
        <p:spPr/>
        <p:txBody>
          <a:bodyPr/>
          <a:lstStyle/>
          <a:p>
            <a:r>
              <a:rPr lang="it-IT" dirty="0"/>
              <a:t>FONTI</a:t>
            </a:r>
          </a:p>
        </p:txBody>
      </p:sp>
      <p:sp>
        <p:nvSpPr>
          <p:cNvPr id="8" name="Segnaposto contenuto 7">
            <a:extLst>
              <a:ext uri="{FF2B5EF4-FFF2-40B4-BE49-F238E27FC236}">
                <a16:creationId xmlns:a16="http://schemas.microsoft.com/office/drawing/2014/main" id="{06321B9E-3A73-4E66-ABB9-519E5155CADF}"/>
              </a:ext>
            </a:extLst>
          </p:cNvPr>
          <p:cNvSpPr>
            <a:spLocks noGrp="1"/>
          </p:cNvSpPr>
          <p:nvPr>
            <p:ph idx="1"/>
          </p:nvPr>
        </p:nvSpPr>
        <p:spPr>
          <a:xfrm>
            <a:off x="838200" y="1825625"/>
            <a:ext cx="9670774" cy="665784"/>
          </a:xfrm>
        </p:spPr>
        <p:txBody>
          <a:bodyPr>
            <a:normAutofit fontScale="92500"/>
          </a:bodyPr>
          <a:lstStyle/>
          <a:p>
            <a:r>
              <a:rPr lang="it-IT" dirty="0"/>
              <a:t>Racconti di nonni e genitori della squadriglia Tigri di </a:t>
            </a:r>
            <a:r>
              <a:rPr lang="it-IT" dirty="0" err="1"/>
              <a:t>Bussolego</a:t>
            </a:r>
            <a:r>
              <a:rPr lang="it-IT" dirty="0"/>
              <a:t> 1.</a:t>
            </a:r>
          </a:p>
          <a:p>
            <a:endParaRPr lang="it-IT" dirty="0"/>
          </a:p>
        </p:txBody>
      </p:sp>
      <p:sp>
        <p:nvSpPr>
          <p:cNvPr id="9" name="CasellaDiTesto 8">
            <a:extLst>
              <a:ext uri="{FF2B5EF4-FFF2-40B4-BE49-F238E27FC236}">
                <a16:creationId xmlns:a16="http://schemas.microsoft.com/office/drawing/2014/main" id="{8811276B-5A42-4294-9A69-72752267A998}"/>
              </a:ext>
            </a:extLst>
          </p:cNvPr>
          <p:cNvSpPr txBox="1"/>
          <p:nvPr/>
        </p:nvSpPr>
        <p:spPr>
          <a:xfrm>
            <a:off x="7397285" y="5987610"/>
            <a:ext cx="4214039" cy="369332"/>
          </a:xfrm>
          <a:prstGeom prst="rect">
            <a:avLst/>
          </a:prstGeom>
          <a:noFill/>
        </p:spPr>
        <p:txBody>
          <a:bodyPr wrap="none" rtlCol="0">
            <a:spAutoFit/>
          </a:bodyPr>
          <a:lstStyle/>
          <a:p>
            <a:r>
              <a:rPr lang="it-IT" dirty="0"/>
              <a:t>By Sofia, Anna, Maria, Linda, Sara, Arianna.</a:t>
            </a:r>
          </a:p>
        </p:txBody>
      </p:sp>
    </p:spTree>
    <p:extLst>
      <p:ext uri="{BB962C8B-B14F-4D97-AF65-F5344CB8AC3E}">
        <p14:creationId xmlns:p14="http://schemas.microsoft.com/office/powerpoint/2010/main" val="69054175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432</Words>
  <Application>Microsoft Office PowerPoint</Application>
  <PresentationFormat>Widescreen</PresentationFormat>
  <Paragraphs>12</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Algerian</vt:lpstr>
      <vt:lpstr>Arial</vt:lpstr>
      <vt:lpstr>Calibri</vt:lpstr>
      <vt:lpstr>Calibri Light</vt:lpstr>
      <vt:lpstr>Tema di Office</vt:lpstr>
      <vt:lpstr>LA SCUOLA D’ALTRI TEMPI</vt:lpstr>
      <vt:lpstr>Presentazione standard di PowerPoint</vt:lpstr>
      <vt:lpstr>Presentazione standard di PowerPoint</vt:lpstr>
      <vt:lpstr>Presentazione standard di PowerPoint</vt:lpstr>
      <vt:lpstr>LA VITA IN UN COLLEGIO DI SUORE A TRENTO</vt:lpstr>
      <vt:lpstr>Presentazione standard di PowerPoint</vt:lpstr>
      <vt:lpstr>FONTI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SCUOLA D’ALTRI TEMPI</dc:title>
  <dc:creator>Sofia Signorini</dc:creator>
  <cp:lastModifiedBy>Sofia Signorini</cp:lastModifiedBy>
  <cp:revision>9</cp:revision>
  <dcterms:created xsi:type="dcterms:W3CDTF">2021-04-15T18:22:17Z</dcterms:created>
  <dcterms:modified xsi:type="dcterms:W3CDTF">2021-04-15T19:10:57Z</dcterms:modified>
</cp:coreProperties>
</file>