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e6b7fa7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e6b7fa7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ee6b7fa7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ee6b7fa7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ee6b7fa7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ee6b7fa7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ee6b7fa7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ee6b7fa7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ee6b7fa7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ee6b7fa7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ee6b7fa7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ee6b7fa7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ee6b7fa7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ee6b7fa7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98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555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Bussolengo</a:t>
            </a:r>
            <a:endParaRPr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20550" y="1972225"/>
            <a:ext cx="8910600" cy="95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Fiera di San Valentino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444950" y="4313500"/>
            <a:ext cx="3586200" cy="63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Cambria"/>
                <a:ea typeface="Cambria"/>
                <a:cs typeface="Cambria"/>
                <a:sym typeface="Cambria"/>
              </a:rPr>
              <a:t>Squadriglia</a:t>
            </a:r>
            <a:r>
              <a:rPr lang="it" sz="1600">
                <a:latin typeface="Cambria"/>
                <a:ea typeface="Cambria"/>
                <a:cs typeface="Cambria"/>
                <a:sym typeface="Cambria"/>
              </a:rPr>
              <a:t> Aquile Bussolengo 1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Cambria"/>
                <a:ea typeface="Cambria"/>
                <a:cs typeface="Cambria"/>
                <a:sym typeface="Cambria"/>
              </a:rPr>
              <a:t>Sofia, Betta, Martina, Giorgia, Chiara e Anna.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272975"/>
            <a:ext cx="4536600" cy="4611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38" y="488487"/>
            <a:ext cx="3992125" cy="4166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172225" y="344825"/>
            <a:ext cx="37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latin typeface="Cambria"/>
                <a:ea typeface="Cambria"/>
                <a:cs typeface="Cambria"/>
                <a:sym typeface="Cambria"/>
              </a:rPr>
              <a:t>DI COSA SI TRATTA: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172225" y="1048950"/>
            <a:ext cx="3764400" cy="3471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 fiera di San Valentino, legata sicuramente al patrono di Bussolengo San Valentino è considerata una vera e propria tradizione ed è particolarmente sentita e festeggiata all’interno del paese. 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183825"/>
            <a:ext cx="8520600" cy="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320">
                <a:latin typeface="Cambria"/>
                <a:ea typeface="Cambria"/>
                <a:cs typeface="Cambria"/>
                <a:sym typeface="Cambria"/>
              </a:rPr>
              <a:t>LE ORIGINI:</a:t>
            </a:r>
            <a:endParaRPr b="1" sz="332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59300" y="967500"/>
            <a:ext cx="8871900" cy="3723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 origini di questa festa, secondo alcuni documenti scritti risalgono all’anno 1711, anche se in realtà è risaputo che tale fiera risale a molto tempo prima.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 cause e le origini di questa festa sono nate proprio in quell’anno in cui si narra che i contadini e gli allevatori chiesero al Santo Patrono di proteggere il bestiame da una grande epidemia di afta che colpì Bussolengo e i paesi vicini. Con il tempo grazie a San Valentino gli animali guarirono e in onore di questa progressiva guarigione si venne a creare questa fiera.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 tratta anche di una fiera è iniziata perché intorno al 14 febbraio era il periodo in cui si ripartiva con la campagna e quindi c’era il bisogno di scambiarsi bestiame.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5275900" y="445025"/>
            <a:ext cx="3556500" cy="700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3020">
                <a:latin typeface="Cambria"/>
                <a:ea typeface="Cambria"/>
                <a:cs typeface="Cambria"/>
                <a:sym typeface="Cambria"/>
              </a:rPr>
              <a:t>LE ORIGINI:</a:t>
            </a:r>
            <a:endParaRPr b="1" sz="302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16"/>
          <p:cNvSpPr txBox="1"/>
          <p:nvPr/>
        </p:nvSpPr>
        <p:spPr>
          <a:xfrm rot="-332917">
            <a:off x="328320" y="299405"/>
            <a:ext cx="4793661" cy="341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1985">
            <a:off x="515031" y="495400"/>
            <a:ext cx="4421413" cy="30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 rot="435387">
            <a:off x="5374128" y="2095857"/>
            <a:ext cx="3519892" cy="277058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2698">
            <a:off x="5576737" y="2314325"/>
            <a:ext cx="311467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103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Cambria"/>
                <a:ea typeface="Cambria"/>
                <a:cs typeface="Cambria"/>
                <a:sym typeface="Cambria"/>
              </a:rPr>
              <a:t>AI TEMPI DEI NONNI: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676175"/>
            <a:ext cx="8520600" cy="4154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La fiera era molto importante, infatti molte persone, anche da paesi vicini, venivano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a comprare il bestiame e a farvi visita . Questo evento non era solo dedicato al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patrono San Valentino, ma anche per festeggiare l’allevamento e l’agricoltura.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-Data la vendita di bovini, la via vicino alle poste, prese il nome di Foro Boario.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-Come a giorno d’oggi vi erano le giostre ( i cavalli, la gabbia, i seggiolini) ma oltre a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queste vi era anche il circo e le numerose bancarelle.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-Durante i giorni della fiera di San Valentino oltre ad essere celebrata la Messa,la Chiesa di San Valentino rimaneva aperta per 2-3 giorni.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Attorno all’anno 2000 vennero introdotti lo zucchero filato e le trippe.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0" y="304475"/>
            <a:ext cx="914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100">
                <a:latin typeface="Cambria"/>
                <a:ea typeface="Cambria"/>
                <a:cs typeface="Cambria"/>
                <a:sym typeface="Cambria"/>
              </a:rPr>
              <a:t>AI TEMPI DEI NIPOTI:</a:t>
            </a:r>
            <a:endParaRPr b="1" sz="3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5275"/>
            <a:ext cx="8498700" cy="3413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-Ci sono numerose giostre e attrazioni (matrix, </a:t>
            </a: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autoscontri</a:t>
            </a: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tagada…) per bambini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e ragazzi, inoltre vi sono molti stand per caramelle, frittelle e patatine fritte.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-La festa di San Valentino viene celebrata per molti più giorni.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-Le bancarelle sono diminuite rispetto al passato.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-Per le vie del Paese vengono appese decorazioni e ornamenti che richiamano il tema dell’amore.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 rot="-509327">
            <a:off x="328746" y="564859"/>
            <a:ext cx="4656008" cy="29861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5602075" y="1766400"/>
            <a:ext cx="16806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 rot="604651">
            <a:off x="5585500" y="1085014"/>
            <a:ext cx="2935184" cy="363262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9555">
            <a:off x="492868" y="754392"/>
            <a:ext cx="4310214" cy="2626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7875">
            <a:off x="5768212" y="1296823"/>
            <a:ext cx="2569776" cy="3209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256400" y="4092000"/>
            <a:ext cx="352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latin typeface="Cambria"/>
                <a:ea typeface="Cambria"/>
                <a:cs typeface="Cambria"/>
                <a:sym typeface="Cambria"/>
              </a:rPr>
              <a:t>OGGI:</a:t>
            </a:r>
            <a:endParaRPr b="1" sz="3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92075" y="1651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200">
                <a:latin typeface="Cambria"/>
                <a:ea typeface="Cambria"/>
                <a:cs typeface="Cambria"/>
                <a:sym typeface="Cambria"/>
              </a:rPr>
              <a:t>OGGI: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920875"/>
            <a:ext cx="3423000" cy="4087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il tempo la fiera ha avuto molte modifiche ed oggi si svolge in via Borghetto e via Mazzini intorno alla chiesa parrocchiale. Tra i banchetti troviamo inoltre piatti tipici di diversi territori e in onore a tante altre attività organizzate per questa occasione la fiera ha lo scopo di coinvolgere bambini, ragazzi e adulti.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4058550" y="612800"/>
            <a:ext cx="4769100" cy="4279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326" y="893875"/>
            <a:ext cx="4421525" cy="37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